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7"/>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618" r:id="rId294"/>
    <p:sldId id="560" r:id="rId295"/>
    <p:sldId id="561" r:id="rId296"/>
    <p:sldId id="562" r:id="rId297"/>
    <p:sldId id="563" r:id="rId298"/>
    <p:sldId id="564" r:id="rId299"/>
    <p:sldId id="565" r:id="rId300"/>
    <p:sldId id="566" r:id="rId301"/>
    <p:sldId id="567" r:id="rId302"/>
    <p:sldId id="570" r:id="rId303"/>
    <p:sldId id="571" r:id="rId304"/>
    <p:sldId id="572" r:id="rId305"/>
    <p:sldId id="573" r:id="rId306"/>
    <p:sldId id="574" r:id="rId307"/>
    <p:sldId id="575" r:id="rId308"/>
    <p:sldId id="576" r:id="rId309"/>
    <p:sldId id="577" r:id="rId310"/>
    <p:sldId id="578" r:id="rId311"/>
    <p:sldId id="579" r:id="rId312"/>
    <p:sldId id="580" r:id="rId313"/>
    <p:sldId id="581" r:id="rId314"/>
    <p:sldId id="582" r:id="rId315"/>
    <p:sldId id="583" r:id="rId316"/>
    <p:sldId id="584" r:id="rId317"/>
    <p:sldId id="585" r:id="rId318"/>
    <p:sldId id="586" r:id="rId319"/>
    <p:sldId id="587" r:id="rId320"/>
    <p:sldId id="588" r:id="rId321"/>
    <p:sldId id="589" r:id="rId322"/>
    <p:sldId id="590" r:id="rId323"/>
    <p:sldId id="591" r:id="rId324"/>
    <p:sldId id="592" r:id="rId325"/>
    <p:sldId id="593" r:id="rId326"/>
    <p:sldId id="594" r:id="rId327"/>
    <p:sldId id="595" r:id="rId328"/>
    <p:sldId id="596" r:id="rId329"/>
    <p:sldId id="597" r:id="rId330"/>
    <p:sldId id="598" r:id="rId331"/>
    <p:sldId id="599" r:id="rId332"/>
    <p:sldId id="602" r:id="rId333"/>
    <p:sldId id="603" r:id="rId334"/>
    <p:sldId id="604" r:id="rId335"/>
    <p:sldId id="605" r:id="rId336"/>
    <p:sldId id="606" r:id="rId337"/>
    <p:sldId id="607" r:id="rId338"/>
    <p:sldId id="619" r:id="rId339"/>
    <p:sldId id="620" r:id="rId340"/>
    <p:sldId id="621" r:id="rId341"/>
    <p:sldId id="622" r:id="rId342"/>
    <p:sldId id="623" r:id="rId343"/>
    <p:sldId id="624" r:id="rId344"/>
    <p:sldId id="625" r:id="rId345"/>
    <p:sldId id="626" r:id="rId346"/>
    <p:sldId id="627" r:id="rId347"/>
    <p:sldId id="628" r:id="rId348"/>
    <p:sldId id="629" r:id="rId349"/>
    <p:sldId id="630" r:id="rId350"/>
    <p:sldId id="631" r:id="rId351"/>
    <p:sldId id="860" r:id="rId352"/>
    <p:sldId id="861" r:id="rId353"/>
    <p:sldId id="862" r:id="rId354"/>
    <p:sldId id="632" r:id="rId355"/>
    <p:sldId id="633" r:id="rId356"/>
    <p:sldId id="634" r:id="rId357"/>
    <p:sldId id="1086" r:id="rId358"/>
    <p:sldId id="635" r:id="rId359"/>
    <p:sldId id="1087" r:id="rId360"/>
    <p:sldId id="636" r:id="rId361"/>
    <p:sldId id="637" r:id="rId362"/>
    <p:sldId id="1088" r:id="rId363"/>
    <p:sldId id="638" r:id="rId364"/>
    <p:sldId id="639" r:id="rId365"/>
    <p:sldId id="640" r:id="rId366"/>
    <p:sldId id="641" r:id="rId367"/>
    <p:sldId id="642" r:id="rId368"/>
    <p:sldId id="643" r:id="rId369"/>
    <p:sldId id="644" r:id="rId370"/>
    <p:sldId id="645" r:id="rId371"/>
    <p:sldId id="646" r:id="rId372"/>
    <p:sldId id="647" r:id="rId373"/>
    <p:sldId id="648" r:id="rId374"/>
    <p:sldId id="649" r:id="rId375"/>
    <p:sldId id="650" r:id="rId376"/>
    <p:sldId id="651" r:id="rId377"/>
    <p:sldId id="652" r:id="rId378"/>
    <p:sldId id="653" r:id="rId379"/>
    <p:sldId id="654" r:id="rId380"/>
    <p:sldId id="655" r:id="rId381"/>
    <p:sldId id="656" r:id="rId382"/>
    <p:sldId id="657" r:id="rId383"/>
    <p:sldId id="658" r:id="rId384"/>
    <p:sldId id="659" r:id="rId385"/>
    <p:sldId id="660" r:id="rId386"/>
    <p:sldId id="661" r:id="rId387"/>
    <p:sldId id="662" r:id="rId388"/>
    <p:sldId id="663" r:id="rId389"/>
    <p:sldId id="664" r:id="rId390"/>
    <p:sldId id="665" r:id="rId391"/>
    <p:sldId id="666" r:id="rId392"/>
    <p:sldId id="667" r:id="rId393"/>
    <p:sldId id="668" r:id="rId394"/>
    <p:sldId id="669" r:id="rId395"/>
    <p:sldId id="670" r:id="rId396"/>
    <p:sldId id="671" r:id="rId397"/>
    <p:sldId id="672" r:id="rId398"/>
    <p:sldId id="673" r:id="rId399"/>
    <p:sldId id="674" r:id="rId400"/>
    <p:sldId id="859" r:id="rId401"/>
    <p:sldId id="675" r:id="rId402"/>
    <p:sldId id="676" r:id="rId403"/>
    <p:sldId id="677" r:id="rId404"/>
    <p:sldId id="678" r:id="rId405"/>
    <p:sldId id="679" r:id="rId406"/>
    <p:sldId id="680" r:id="rId407"/>
    <p:sldId id="681" r:id="rId408"/>
    <p:sldId id="682" r:id="rId409"/>
    <p:sldId id="683" r:id="rId410"/>
    <p:sldId id="684" r:id="rId411"/>
    <p:sldId id="685" r:id="rId412"/>
    <p:sldId id="686" r:id="rId413"/>
    <p:sldId id="687" r:id="rId414"/>
    <p:sldId id="688" r:id="rId415"/>
    <p:sldId id="689" r:id="rId416"/>
    <p:sldId id="690" r:id="rId417"/>
    <p:sldId id="691" r:id="rId418"/>
    <p:sldId id="692" r:id="rId419"/>
    <p:sldId id="693" r:id="rId420"/>
    <p:sldId id="694" r:id="rId421"/>
    <p:sldId id="695" r:id="rId422"/>
    <p:sldId id="696" r:id="rId423"/>
    <p:sldId id="697" r:id="rId424"/>
    <p:sldId id="698" r:id="rId425"/>
    <p:sldId id="699" r:id="rId426"/>
    <p:sldId id="700" r:id="rId427"/>
    <p:sldId id="701" r:id="rId428"/>
    <p:sldId id="702" r:id="rId429"/>
    <p:sldId id="703" r:id="rId430"/>
    <p:sldId id="704" r:id="rId431"/>
    <p:sldId id="705" r:id="rId432"/>
    <p:sldId id="707" r:id="rId433"/>
    <p:sldId id="708" r:id="rId434"/>
    <p:sldId id="1089" r:id="rId435"/>
    <p:sldId id="864" r:id="rId436"/>
    <p:sldId id="709" r:id="rId437"/>
    <p:sldId id="710" r:id="rId438"/>
    <p:sldId id="711" r:id="rId439"/>
    <p:sldId id="712" r:id="rId440"/>
    <p:sldId id="713" r:id="rId441"/>
    <p:sldId id="714" r:id="rId442"/>
    <p:sldId id="715" r:id="rId443"/>
    <p:sldId id="716" r:id="rId444"/>
    <p:sldId id="717" r:id="rId445"/>
    <p:sldId id="718" r:id="rId446"/>
    <p:sldId id="719" r:id="rId447"/>
    <p:sldId id="720" r:id="rId448"/>
    <p:sldId id="721" r:id="rId449"/>
    <p:sldId id="722" r:id="rId450"/>
    <p:sldId id="723" r:id="rId451"/>
    <p:sldId id="724" r:id="rId452"/>
    <p:sldId id="725" r:id="rId453"/>
    <p:sldId id="726" r:id="rId454"/>
    <p:sldId id="727" r:id="rId455"/>
    <p:sldId id="728" r:id="rId456"/>
    <p:sldId id="729" r:id="rId457"/>
    <p:sldId id="730" r:id="rId458"/>
    <p:sldId id="731" r:id="rId459"/>
    <p:sldId id="732" r:id="rId460"/>
    <p:sldId id="733" r:id="rId461"/>
    <p:sldId id="734" r:id="rId462"/>
    <p:sldId id="735" r:id="rId463"/>
    <p:sldId id="736" r:id="rId464"/>
    <p:sldId id="737" r:id="rId465"/>
    <p:sldId id="738" r:id="rId466"/>
    <p:sldId id="739" r:id="rId467"/>
    <p:sldId id="740" r:id="rId468"/>
    <p:sldId id="741" r:id="rId469"/>
    <p:sldId id="742" r:id="rId470"/>
    <p:sldId id="743" r:id="rId471"/>
    <p:sldId id="744" r:id="rId472"/>
    <p:sldId id="745" r:id="rId473"/>
    <p:sldId id="746" r:id="rId474"/>
    <p:sldId id="747" r:id="rId475"/>
    <p:sldId id="748" r:id="rId476"/>
    <p:sldId id="749" r:id="rId477"/>
    <p:sldId id="750" r:id="rId478"/>
    <p:sldId id="751" r:id="rId479"/>
    <p:sldId id="752" r:id="rId480"/>
    <p:sldId id="753" r:id="rId481"/>
    <p:sldId id="754" r:id="rId482"/>
    <p:sldId id="755" r:id="rId483"/>
    <p:sldId id="756" r:id="rId484"/>
    <p:sldId id="757" r:id="rId485"/>
    <p:sldId id="758" r:id="rId486"/>
    <p:sldId id="759" r:id="rId487"/>
    <p:sldId id="760" r:id="rId488"/>
    <p:sldId id="761" r:id="rId489"/>
    <p:sldId id="762" r:id="rId490"/>
    <p:sldId id="763" r:id="rId491"/>
    <p:sldId id="764" r:id="rId492"/>
    <p:sldId id="765" r:id="rId493"/>
    <p:sldId id="766" r:id="rId494"/>
    <p:sldId id="767" r:id="rId495"/>
    <p:sldId id="768" r:id="rId496"/>
    <p:sldId id="769" r:id="rId497"/>
    <p:sldId id="770" r:id="rId498"/>
    <p:sldId id="771" r:id="rId499"/>
    <p:sldId id="772" r:id="rId500"/>
    <p:sldId id="773" r:id="rId501"/>
    <p:sldId id="774" r:id="rId502"/>
    <p:sldId id="775" r:id="rId503"/>
    <p:sldId id="776" r:id="rId504"/>
    <p:sldId id="777" r:id="rId505"/>
    <p:sldId id="778" r:id="rId506"/>
    <p:sldId id="779" r:id="rId507"/>
    <p:sldId id="780" r:id="rId508"/>
    <p:sldId id="781" r:id="rId509"/>
    <p:sldId id="782" r:id="rId510"/>
    <p:sldId id="783" r:id="rId511"/>
    <p:sldId id="784" r:id="rId512"/>
    <p:sldId id="785" r:id="rId513"/>
    <p:sldId id="786" r:id="rId514"/>
    <p:sldId id="787" r:id="rId515"/>
    <p:sldId id="788" r:id="rId516"/>
    <p:sldId id="789" r:id="rId517"/>
    <p:sldId id="790" r:id="rId518"/>
    <p:sldId id="791" r:id="rId519"/>
    <p:sldId id="792" r:id="rId520"/>
    <p:sldId id="793" r:id="rId521"/>
    <p:sldId id="794" r:id="rId522"/>
    <p:sldId id="795" r:id="rId523"/>
    <p:sldId id="796" r:id="rId524"/>
    <p:sldId id="797" r:id="rId525"/>
    <p:sldId id="798" r:id="rId526"/>
    <p:sldId id="799" r:id="rId527"/>
    <p:sldId id="800" r:id="rId528"/>
    <p:sldId id="801" r:id="rId529"/>
    <p:sldId id="802" r:id="rId530"/>
    <p:sldId id="803" r:id="rId531"/>
    <p:sldId id="804" r:id="rId532"/>
    <p:sldId id="805" r:id="rId533"/>
    <p:sldId id="806" r:id="rId534"/>
    <p:sldId id="807" r:id="rId535"/>
    <p:sldId id="808" r:id="rId536"/>
    <p:sldId id="809" r:id="rId537"/>
    <p:sldId id="810" r:id="rId538"/>
    <p:sldId id="811" r:id="rId539"/>
    <p:sldId id="812" r:id="rId540"/>
    <p:sldId id="813" r:id="rId541"/>
    <p:sldId id="814" r:id="rId542"/>
    <p:sldId id="815" r:id="rId543"/>
    <p:sldId id="816" r:id="rId544"/>
    <p:sldId id="817" r:id="rId545"/>
    <p:sldId id="818" r:id="rId546"/>
    <p:sldId id="819" r:id="rId547"/>
    <p:sldId id="820" r:id="rId548"/>
    <p:sldId id="821" r:id="rId549"/>
    <p:sldId id="822" r:id="rId550"/>
    <p:sldId id="823" r:id="rId551"/>
    <p:sldId id="824" r:id="rId552"/>
    <p:sldId id="825" r:id="rId553"/>
    <p:sldId id="826" r:id="rId554"/>
    <p:sldId id="827" r:id="rId555"/>
    <p:sldId id="828" r:id="rId556"/>
    <p:sldId id="829" r:id="rId557"/>
    <p:sldId id="830" r:id="rId558"/>
    <p:sldId id="831" r:id="rId559"/>
    <p:sldId id="832" r:id="rId560"/>
    <p:sldId id="833" r:id="rId561"/>
    <p:sldId id="834" r:id="rId562"/>
    <p:sldId id="835" r:id="rId563"/>
    <p:sldId id="836" r:id="rId564"/>
    <p:sldId id="837" r:id="rId565"/>
    <p:sldId id="838" r:id="rId566"/>
    <p:sldId id="839" r:id="rId567"/>
    <p:sldId id="840" r:id="rId568"/>
    <p:sldId id="841" r:id="rId569"/>
    <p:sldId id="842" r:id="rId570"/>
    <p:sldId id="843" r:id="rId571"/>
    <p:sldId id="844" r:id="rId572"/>
    <p:sldId id="845" r:id="rId573"/>
    <p:sldId id="863" r:id="rId574"/>
    <p:sldId id="865" r:id="rId575"/>
    <p:sldId id="846" r:id="rId57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4660"/>
  </p:normalViewPr>
  <p:slideViewPr>
    <p:cSldViewPr>
      <p:cViewPr varScale="1">
        <p:scale>
          <a:sx n="70" d="100"/>
          <a:sy n="70" d="100"/>
        </p:scale>
        <p:origin x="984"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4/30/2020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4/30/2020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2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298562" y="2921168"/>
            <a:ext cx="11593288" cy="101566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a:t>
            </a: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as set of prog. to store and to retrieve those data that is present in the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5" name="Rectangle 4">
            <a:extLst>
              <a:ext uri="{FF2B5EF4-FFF2-40B4-BE49-F238E27FC236}">
                <a16:creationId xmlns:a16="http://schemas.microsoft.com/office/drawing/2014/main" id="{263C4ED3-B983-4E20-9C0A-D71360DEF64F}"/>
              </a:ext>
            </a:extLst>
          </p:cNvPr>
          <p:cNvSpPr/>
          <p:nvPr/>
        </p:nvSpPr>
        <p:spPr>
          <a:xfrm>
            <a:off x="334566" y="974964"/>
            <a:ext cx="10945216" cy="400110"/>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23801" y="610703"/>
            <a:ext cx="96119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340768"/>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1665024"/>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77281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2280988" y="2527920"/>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Tree>
    <p:extLst>
      <p:ext uri="{BB962C8B-B14F-4D97-AF65-F5344CB8AC3E}">
        <p14:creationId xmlns:p14="http://schemas.microsoft.com/office/powerpoint/2010/main" val="31604013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Not understood 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4223</TotalTime>
  <Words>42521</Words>
  <Application>Microsoft Office PowerPoint</Application>
  <PresentationFormat>Custom</PresentationFormat>
  <Paragraphs>4961</Paragraphs>
  <Slides>575</Slides>
  <Notes>8</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575</vt:i4>
      </vt:variant>
    </vt:vector>
  </HeadingPairs>
  <TitlesOfParts>
    <vt:vector size="60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516</cp:revision>
  <dcterms:created xsi:type="dcterms:W3CDTF">2019-04-24T09:11:59Z</dcterms:created>
  <dcterms:modified xsi:type="dcterms:W3CDTF">2020-04-30T04:08:35Z</dcterms:modified>
</cp:coreProperties>
</file>